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50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49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5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042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81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5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4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9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4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87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3D538-1B1E-4016-9BDA-37EF33845690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0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69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IT Networks and E-commerce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90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69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Evolution of Networks and the Internet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39347"/>
            <a:ext cx="9144000" cy="418944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Mainframes—centralized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Still widely used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PCs—decentralized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Networks facilitate data transfer and common software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Security issues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Backups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Lost data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Unauthorized software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LANs, WANs and VPNs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The Cloud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65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6984"/>
          </a:xfrm>
        </p:spPr>
        <p:txBody>
          <a:bodyPr>
            <a:normAutofit/>
          </a:bodyPr>
          <a:lstStyle/>
          <a:p>
            <a:r>
              <a:rPr lang="en-US" dirty="0" smtClean="0"/>
              <a:t>E-commerce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39347"/>
            <a:ext cx="9144000" cy="4189445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Purchase and sale of goods and services through technology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B2B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supply chain management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EDI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ETF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Cost—must match technology upstream and downstream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Benefit—saving through speed and more accurate information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B2C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Embraced by many firms—more every day</a:t>
            </a:r>
          </a:p>
          <a:p>
            <a:pPr marL="1714500" lvl="3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Benefits—cut cost</a:t>
            </a:r>
          </a:p>
          <a:p>
            <a:pPr marL="2171700" lvl="4" indent="-342900" algn="l">
              <a:buFont typeface="Arial" panose="020B0604020202020204" pitchFamily="34" charset="0"/>
              <a:buChar char="•"/>
            </a:pPr>
            <a:r>
              <a:rPr lang="en-US" dirty="0" err="1" smtClean="0"/>
              <a:t>Dropshipping</a:t>
            </a:r>
            <a:endParaRPr lang="en-US" dirty="0" smtClean="0"/>
          </a:p>
          <a:p>
            <a:pPr marL="1714500" lvl="3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Costs—security</a:t>
            </a:r>
          </a:p>
          <a:p>
            <a:pPr marL="2171700" lvl="4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Customer’s information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C2C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E-bay, Craigslist, Gunnison Marketplace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09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6984"/>
          </a:xfrm>
        </p:spPr>
        <p:txBody>
          <a:bodyPr>
            <a:normAutofit/>
          </a:bodyPr>
          <a:lstStyle/>
          <a:p>
            <a:r>
              <a:rPr lang="en-US" dirty="0" smtClean="0"/>
              <a:t>EDI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39347"/>
            <a:ext cx="9144000" cy="418944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Makes B2B possible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Benefits: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Reduced human error—data entry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Increased transaction speed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Eliminate paper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Costs: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Software—ERP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Security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Technical expertise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Infrastructure</a:t>
            </a:r>
          </a:p>
          <a:p>
            <a:pPr marL="1714500" lvl="3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This is moving to the cloud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84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69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Electronic Transmission Security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39347"/>
            <a:ext cx="9144000" cy="418944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Encryption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Sender encodes data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Recipient decodes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If data is intercepted, it must be decoded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Very difficult, but not impossible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Raises the thief's cost.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Costs $$$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Public/Private keys—asymmetric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mtClean="0"/>
              <a:t>Private key—symmetric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mtClean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7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148</Words>
  <Application>Microsoft Office PowerPoint</Application>
  <PresentationFormat>Widescreen</PresentationFormat>
  <Paragraphs>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IT Networks and E-commerce</vt:lpstr>
      <vt:lpstr>Evolution of Networks and the Internet</vt:lpstr>
      <vt:lpstr>E-commerce</vt:lpstr>
      <vt:lpstr>EDI</vt:lpstr>
      <vt:lpstr>Electronic Transmission Security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Networks and E commerce</dc:title>
  <dc:creator>Steve Crowley</dc:creator>
  <cp:lastModifiedBy>Steve Crowley</cp:lastModifiedBy>
  <cp:revision>7</cp:revision>
  <dcterms:created xsi:type="dcterms:W3CDTF">2014-11-29T18:26:18Z</dcterms:created>
  <dcterms:modified xsi:type="dcterms:W3CDTF">2014-11-29T19:09:45Z</dcterms:modified>
</cp:coreProperties>
</file>